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0" r:id="rId3"/>
    <p:sldId id="269" r:id="rId4"/>
    <p:sldId id="256" r:id="rId5"/>
    <p:sldId id="261" r:id="rId6"/>
    <p:sldId id="260" r:id="rId7"/>
    <p:sldId id="263" r:id="rId8"/>
    <p:sldId id="258" r:id="rId9"/>
    <p:sldId id="259" r:id="rId10"/>
    <p:sldId id="264" r:id="rId11"/>
    <p:sldId id="265" r:id="rId12"/>
    <p:sldId id="274" r:id="rId13"/>
    <p:sldId id="268" r:id="rId14"/>
    <p:sldId id="267" r:id="rId15"/>
    <p:sldId id="272" r:id="rId16"/>
    <p:sldId id="276" r:id="rId17"/>
    <p:sldId id="275" r:id="rId18"/>
    <p:sldId id="273" r:id="rId19"/>
    <p:sldId id="27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15151"/>
    <a:srgbClr val="D3E4A4"/>
    <a:srgbClr val="91B135"/>
    <a:srgbClr val="98BA38"/>
    <a:srgbClr val="98BB37"/>
    <a:srgbClr val="89A832"/>
    <a:srgbClr val="A4C741"/>
    <a:srgbClr val="BBD571"/>
    <a:srgbClr val="9BC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pPr>
            <a:r>
              <a:rPr lang="zh-CN" altLang="en-US" sz="2400" b="0" dirty="0">
                <a:solidFill>
                  <a:srgbClr val="51515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数据分析</a:t>
            </a:r>
            <a:endParaRPr lang="zh-CN" altLang="en-US" sz="2400" b="0" dirty="0">
              <a:solidFill>
                <a:srgbClr val="51515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一月</c:v>
                </c:pt>
              </c:strCache>
            </c:strRef>
          </c:tx>
          <c:spPr>
            <a:solidFill>
              <a:srgbClr val="D3E4A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项目A</c:v>
                </c:pt>
                <c:pt idx="1">
                  <c:v>项目B</c:v>
                </c:pt>
                <c:pt idx="2">
                  <c:v>项目C</c:v>
                </c:pt>
                <c:pt idx="3">
                  <c:v>项目D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二月</c:v>
                </c:pt>
              </c:strCache>
            </c:strRef>
          </c:tx>
          <c:spPr>
            <a:solidFill>
              <a:srgbClr val="BBD57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项目A</c:v>
                </c:pt>
                <c:pt idx="1">
                  <c:v>项目B</c:v>
                </c:pt>
                <c:pt idx="2">
                  <c:v>项目C</c:v>
                </c:pt>
                <c:pt idx="3">
                  <c:v>项目D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三月</c:v>
                </c:pt>
              </c:strCache>
            </c:strRef>
          </c:tx>
          <c:spPr>
            <a:solidFill>
              <a:srgbClr val="A4C74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项目A</c:v>
                </c:pt>
                <c:pt idx="1">
                  <c:v>项目B</c:v>
                </c:pt>
                <c:pt idx="2">
                  <c:v>项目C</c:v>
                </c:pt>
                <c:pt idx="3">
                  <c:v>项目D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192457600"/>
        <c:axId val="1192471328"/>
      </c:barChart>
      <c:catAx>
        <c:axId val="119245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1" i="0" u="none" strike="noStrike" kern="1200" baseline="0">
                <a:solidFill>
                  <a:srgbClr val="51515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defRPr>
            </a:pPr>
          </a:p>
        </c:txPr>
        <c:crossAx val="1192471328"/>
        <c:crosses val="autoZero"/>
        <c:auto val="1"/>
        <c:lblAlgn val="ctr"/>
        <c:lblOffset val="100"/>
        <c:noMultiLvlLbl val="0"/>
      </c:catAx>
      <c:valAx>
        <c:axId val="11924713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9245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D3E4A4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0.635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A4C741">
                <a:alpha val="70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4C741">
                  <a:alpha val="70000"/>
                </a:srgb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0.365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50754776"/>
        <c:axId val="1150758056"/>
      </c:barChart>
      <c:catAx>
        <c:axId val="1150754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defRPr>
            </a:pPr>
          </a:p>
        </c:txPr>
        <c:crossAx val="1150758056"/>
        <c:crosses val="autoZero"/>
        <c:auto val="1"/>
        <c:lblAlgn val="ctr"/>
        <c:lblOffset val="100"/>
        <c:noMultiLvlLbl val="0"/>
      </c:catAx>
      <c:valAx>
        <c:axId val="11507580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50754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440626599297"/>
          <c:y val="0.120688264321526"/>
          <c:w val="0.698547710199329"/>
          <c:h val="0.93077883937838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explosion val="4"/>
          <c:dPt>
            <c:idx val="0"/>
            <c:bubble3D val="0"/>
            <c:explosion val="0"/>
            <c:spPr>
              <a:solidFill>
                <a:srgbClr val="98BB37"/>
              </a:solidFill>
              <a:ln>
                <a:noFill/>
              </a:ln>
              <a:effectLst/>
            </c:spPr>
          </c:dPt>
          <c:dPt>
            <c:idx val="1"/>
            <c:bubble3D val="0"/>
            <c:explosion val="0"/>
            <c:spPr>
              <a:solidFill>
                <a:srgbClr val="BBD571"/>
              </a:solidFill>
              <a:ln>
                <a:noFill/>
              </a:ln>
              <a:effectLst/>
            </c:spPr>
          </c:dPt>
          <c:dPt>
            <c:idx val="2"/>
            <c:bubble3D val="0"/>
            <c:explosion val="0"/>
            <c:spPr>
              <a:solidFill>
                <a:srgbClr val="D3E4A4"/>
              </a:solidFill>
              <a:ln>
                <a:noFill/>
              </a:ln>
              <a:effectLst/>
            </c:spPr>
          </c:dPt>
          <c:dPt>
            <c:idx val="3"/>
            <c:bubble3D val="0"/>
            <c:explosion val="0"/>
            <c:spPr>
              <a:solidFill>
                <a:srgbClr val="A4C741"/>
              </a:solidFill>
              <a:ln>
                <a:noFill/>
              </a:ln>
              <a:effectLst/>
            </c:spPr>
          </c:dPt>
          <c:dPt>
            <c:idx val="4"/>
            <c:bubble3D val="0"/>
            <c:explosion val="0"/>
            <c:spPr>
              <a:solidFill>
                <a:srgbClr val="91B135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18岁以下</c:v>
                </c:pt>
                <c:pt idx="1">
                  <c:v>18-24岁</c:v>
                </c:pt>
                <c:pt idx="2">
                  <c:v>25-34岁</c:v>
                </c:pt>
                <c:pt idx="3">
                  <c:v>35-44岁</c:v>
                </c:pt>
                <c:pt idx="4">
                  <c:v>44岁以上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0.058</c:v>
                </c:pt>
                <c:pt idx="1">
                  <c:v>0.336</c:v>
                </c:pt>
                <c:pt idx="2">
                  <c:v>0.366</c:v>
                </c:pt>
                <c:pt idx="3">
                  <c:v>0.225</c:v>
                </c:pt>
                <c:pt idx="4">
                  <c:v>0.015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43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2919462088071"/>
          <c:y val="0.87643635093142"/>
          <c:w val="0.568915827097355"/>
          <c:h val="0.1216777921922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rgbClr val="51515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003148730075"/>
          <c:y val="0.129380341152506"/>
          <c:w val="0.698547710199329"/>
          <c:h val="0.93077883937838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explosion val="0"/>
          <c:dPt>
            <c:idx val="0"/>
            <c:bubble3D val="0"/>
            <c:spPr>
              <a:solidFill>
                <a:srgbClr val="D3E4A4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BBD571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A4C741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98BB37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1B135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企业白领</c:v>
                </c:pt>
                <c:pt idx="1">
                  <c:v>在读学生</c:v>
                </c:pt>
                <c:pt idx="2">
                  <c:v>自由职业</c:v>
                </c:pt>
                <c:pt idx="3">
                  <c:v>医生</c:v>
                </c:pt>
                <c:pt idx="4">
                  <c:v>服务业人员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0.641</c:v>
                </c:pt>
                <c:pt idx="1">
                  <c:v>0.154</c:v>
                </c:pt>
                <c:pt idx="2">
                  <c:v>0.065</c:v>
                </c:pt>
                <c:pt idx="3">
                  <c:v>0.046</c:v>
                </c:pt>
                <c:pt idx="4">
                  <c:v>0.034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4827483734723"/>
          <c:y val="0.832528580112046"/>
          <c:w val="0.68545661138535"/>
          <c:h val="0.104919425001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rgbClr val="51515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0640567673404652"/>
          <c:y val="0.128379601817459"/>
          <c:w val="0.996150762763624"/>
          <c:h val="0.7365229678391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收入分布</c:v>
                </c:pt>
              </c:strCache>
            </c:strRef>
          </c:tx>
          <c:spPr>
            <a:solidFill>
              <a:srgbClr val="A4C741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小于3K</c:v>
                </c:pt>
                <c:pt idx="1">
                  <c:v>3-5K</c:v>
                </c:pt>
                <c:pt idx="2">
                  <c:v>5-10K</c:v>
                </c:pt>
                <c:pt idx="3">
                  <c:v>10-20K</c:v>
                </c:pt>
                <c:pt idx="4">
                  <c:v>20K以上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0.16</c:v>
                </c:pt>
                <c:pt idx="1">
                  <c:v>0.352</c:v>
                </c:pt>
                <c:pt idx="2">
                  <c:v>0.276</c:v>
                </c:pt>
                <c:pt idx="3">
                  <c:v>0.185</c:v>
                </c:pt>
                <c:pt idx="4">
                  <c:v>0.027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93987064"/>
        <c:axId val="1593980504"/>
      </c:barChart>
      <c:catAx>
        <c:axId val="1593987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93980504"/>
        <c:crosses val="autoZero"/>
        <c:auto val="1"/>
        <c:lblAlgn val="ctr"/>
        <c:lblOffset val="100"/>
        <c:noMultiLvlLbl val="0"/>
      </c:catAx>
      <c:valAx>
        <c:axId val="159398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93987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3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B8E51-BDB8-4458-B194-2F7C29B04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13007-8BFB-46E9-A0F4-713737806B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svg"/><Relationship Id="rId2" Type="http://schemas.openxmlformats.org/officeDocument/2006/relationships/image" Target="../media/image29.png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chart" Target="../charts/chart5.xm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1342416" y="4207380"/>
            <a:ext cx="3450965" cy="497712"/>
          </a:xfrm>
          <a:prstGeom prst="roundRect">
            <a:avLst>
              <a:gd name="adj" fmla="val 50000"/>
            </a:avLst>
          </a:prstGeom>
          <a:solidFill>
            <a:srgbClr val="E7E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342416" y="4207380"/>
            <a:ext cx="352796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800" dirty="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汇报</a:t>
            </a:r>
            <a:r>
              <a:rPr lang="zh-CN" altLang="en-US" sz="280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人：小红果</a:t>
            </a:r>
            <a:endParaRPr lang="zh-CN" altLang="en-US" sz="2800" dirty="0">
              <a:solidFill>
                <a:srgbClr val="40404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rot="16200000" flipH="1" flipV="1">
            <a:off x="1493159" y="-328883"/>
            <a:ext cx="446745" cy="1329890"/>
            <a:chOff x="107950" y="3604798"/>
            <a:chExt cx="1108513" cy="2152753"/>
          </a:xfrm>
          <a:noFill/>
        </p:grpSpPr>
        <p:cxnSp>
          <p:nvCxnSpPr>
            <p:cNvPr id="5" name="直接连接符 4"/>
            <p:cNvCxnSpPr/>
            <p:nvPr/>
          </p:nvCxnSpPr>
          <p:spPr>
            <a:xfrm rot="16200000">
              <a:off x="-282846" y="4814305"/>
              <a:ext cx="1886492" cy="0"/>
            </a:xfrm>
            <a:prstGeom prst="line">
              <a:avLst/>
            </a:prstGeom>
            <a:grpFill/>
            <a:ln w="28575">
              <a:solidFill>
                <a:srgbClr val="525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弧形 5"/>
            <p:cNvSpPr/>
            <p:nvPr/>
          </p:nvSpPr>
          <p:spPr>
            <a:xfrm rot="16200000" flipH="1">
              <a:off x="673977" y="3594834"/>
              <a:ext cx="532522" cy="552450"/>
            </a:xfrm>
            <a:prstGeom prst="arc">
              <a:avLst/>
            </a:prstGeom>
            <a:grpFill/>
            <a:ln w="28575">
              <a:solidFill>
                <a:srgbClr val="525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5400000">
              <a:off x="117914" y="3594834"/>
              <a:ext cx="532522" cy="552450"/>
            </a:xfrm>
            <a:prstGeom prst="arc">
              <a:avLst/>
            </a:prstGeom>
            <a:grpFill/>
            <a:ln w="28575">
              <a:solidFill>
                <a:srgbClr val="525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73370" y="112689"/>
            <a:ext cx="942588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400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2022</a:t>
            </a:r>
            <a:endParaRPr lang="zh-CN" altLang="en-US" sz="2400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8" name="文本框 11"/>
          <p:cNvSpPr txBox="1"/>
          <p:nvPr/>
        </p:nvSpPr>
        <p:spPr>
          <a:xfrm>
            <a:off x="1342418" y="1890611"/>
            <a:ext cx="6450355" cy="19897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北京交通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大学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小动物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主题</a:t>
            </a: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PPT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42416" y="3667286"/>
            <a:ext cx="7305431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800" b="1" dirty="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BEIJING JIAOTONG UNIVERSITY</a:t>
            </a:r>
            <a:endParaRPr lang="zh-CN" altLang="en-US" sz="2800" b="1" dirty="0">
              <a:solidFill>
                <a:srgbClr val="40404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775474" y="-778380"/>
            <a:ext cx="7479787" cy="4207380"/>
            <a:chOff x="6271382" y="-710046"/>
            <a:chExt cx="7479787" cy="4207380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382" y="-710046"/>
              <a:ext cx="7479787" cy="4207380"/>
            </a:xfrm>
            <a:prstGeom prst="rect">
              <a:avLst/>
            </a:prstGeom>
          </p:spPr>
        </p:pic>
        <p:pic>
          <p:nvPicPr>
            <p:cNvPr id="43" name="图片 42" descr="/private/var/folders/f6/7nsh5b515ts31ks591qt51480000gn/T/com.kingsoft.wpsoffice.mac/picturecompress_20221217152224/output_1.pngoutput_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2606" y="-468213"/>
              <a:ext cx="3247161" cy="3247161"/>
            </a:xfrm>
            <a:prstGeom prst="rect">
              <a:avLst/>
            </a:prstGeom>
          </p:spPr>
        </p:pic>
      </p:grpSp>
      <p:pic>
        <p:nvPicPr>
          <p:cNvPr id="3" name="图片 2" descr="/private/var/folders/f6/7nsh5b515ts31ks591qt51480000gn/T/com.kingsoft.wpsoffice.mac/picturecompress_20221217152232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67" y="6011302"/>
            <a:ext cx="2707005" cy="7783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617037" y="2057495"/>
            <a:ext cx="7243829" cy="2090920"/>
          </a:xfrm>
          <a:prstGeom prst="rect">
            <a:avLst/>
          </a:prstGeom>
          <a:noFill/>
          <a:ln w="57150">
            <a:solidFill>
              <a:srgbClr val="A9BD91"/>
            </a:solidFill>
          </a:ln>
          <a:effectLst>
            <a:outerShdw blurRad="127000" dist="63500" dir="2700000" algn="tl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804263" y="3932415"/>
            <a:ext cx="5057158" cy="2160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4734389" y="3296272"/>
            <a:ext cx="5126477" cy="91409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我是第三部分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4572000" y="2574206"/>
            <a:ext cx="5288866" cy="752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THREE</a:t>
            </a:r>
            <a:endParaRPr lang="en-US" altLang="zh-CN" sz="5400" dirty="0">
              <a:solidFill>
                <a:schemeClr val="tx1">
                  <a:lumMod val="75000"/>
                  <a:lumOff val="25000"/>
                  <a:alpha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1"/>
          <p:cNvSpPr txBox="1"/>
          <p:nvPr/>
        </p:nvSpPr>
        <p:spPr>
          <a:xfrm>
            <a:off x="5766474" y="2132912"/>
            <a:ext cx="4094392" cy="111511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dirty="0">
                <a:solidFill>
                  <a:srgbClr val="A9BD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rgbClr val="A9BD9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03709" y="4274853"/>
            <a:ext cx="505715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</a:rPr>
              <a:t>ADD YOUR TITLE HERE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pic>
        <p:nvPicPr>
          <p:cNvPr id="22" name="图片 21" descr="/private/var/folders/f6/7nsh5b515ts31ks591qt51480000gn/T/com.kingsoft.wpsoffice.mac/picturecompress_20221217152232/output_11.pngoutput_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430" y="407040"/>
            <a:ext cx="4566285" cy="4566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5" descr="/private/var/folders/f6/7nsh5b515ts31ks591qt51480000gn/T/com.kingsoft.wpsoffice.mac/picturecompress_20221217152232/output_12.jpgoutput_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9387" y="2033455"/>
            <a:ext cx="2773680" cy="207997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37146" y="5021868"/>
            <a:ext cx="3396696" cy="576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sz="1600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23" name="图片占位符 15" descr="/private/var/folders/f6/7nsh5b515ts31ks591qt51480000gn/T/com.kingsoft.wpsoffice.mac/picturecompress_20221217152232/output_13.jpgoutput_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42371" y="2033455"/>
            <a:ext cx="2773680" cy="2079979"/>
          </a:xfrm>
          <a:prstGeom prst="rect">
            <a:avLst/>
          </a:prstGeom>
        </p:spPr>
      </p:pic>
      <p:pic>
        <p:nvPicPr>
          <p:cNvPr id="24" name="图片占位符 17" descr="/private/var/folders/f6/7nsh5b515ts31ks591qt51480000gn/T/com.kingsoft.wpsoffice.mac/picturecompress_20221217152232/output_14.jpgoutput_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95355" y="2033455"/>
            <a:ext cx="2773680" cy="2079979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26" name="椭圆 25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29" name="椭圆 28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1" name="矩形 30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我是标题三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76586" y="4370548"/>
            <a:ext cx="1679917" cy="515961"/>
            <a:chOff x="1342416" y="4207380"/>
            <a:chExt cx="1771630" cy="515961"/>
          </a:xfrm>
        </p:grpSpPr>
        <p:sp>
          <p:nvSpPr>
            <p:cNvPr id="32" name="矩形: 圆角 31"/>
            <p:cNvSpPr/>
            <p:nvPr/>
          </p:nvSpPr>
          <p:spPr>
            <a:xfrm>
              <a:off x="1342416" y="4207380"/>
              <a:ext cx="1679917" cy="497712"/>
            </a:xfrm>
            <a:prstGeom prst="roundRect">
              <a:avLst>
                <a:gd name="adj" fmla="val 50000"/>
              </a:avLst>
            </a:prstGeom>
            <a:solidFill>
              <a:srgbClr val="E7E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434129" y="4225629"/>
              <a:ext cx="1679917" cy="49771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zh-CN" altLang="en-US" sz="2300" dirty="0">
                  <a:solidFill>
                    <a:srgbClr val="40404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小标题一</a:t>
              </a:r>
              <a:endParaRPr lang="zh-CN" altLang="en-US" sz="2300" dirty="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397652" y="5021868"/>
            <a:ext cx="3396696" cy="576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sz="1600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337093" y="4370548"/>
            <a:ext cx="1771630" cy="515961"/>
            <a:chOff x="1342416" y="4207380"/>
            <a:chExt cx="1771630" cy="515961"/>
          </a:xfrm>
        </p:grpSpPr>
        <p:sp>
          <p:nvSpPr>
            <p:cNvPr id="37" name="矩形: 圆角 36"/>
            <p:cNvSpPr/>
            <p:nvPr/>
          </p:nvSpPr>
          <p:spPr>
            <a:xfrm>
              <a:off x="1342416" y="4207380"/>
              <a:ext cx="1679917" cy="497712"/>
            </a:xfrm>
            <a:prstGeom prst="roundRect">
              <a:avLst>
                <a:gd name="adj" fmla="val 50000"/>
              </a:avLst>
            </a:prstGeom>
            <a:solidFill>
              <a:srgbClr val="E7E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434129" y="4225629"/>
              <a:ext cx="1679917" cy="49771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zh-CN" altLang="en-US" sz="2300" dirty="0">
                  <a:solidFill>
                    <a:srgbClr val="40404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小标题二</a:t>
              </a:r>
              <a:endParaRPr lang="zh-CN" altLang="en-US" sz="2300" dirty="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8043114" y="5021868"/>
            <a:ext cx="3396696" cy="576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sz="1600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982555" y="4370548"/>
            <a:ext cx="1771630" cy="515961"/>
            <a:chOff x="1342416" y="4207380"/>
            <a:chExt cx="1771630" cy="515961"/>
          </a:xfrm>
        </p:grpSpPr>
        <p:sp>
          <p:nvSpPr>
            <p:cNvPr id="41" name="矩形: 圆角 40"/>
            <p:cNvSpPr/>
            <p:nvPr/>
          </p:nvSpPr>
          <p:spPr>
            <a:xfrm>
              <a:off x="1342416" y="4207380"/>
              <a:ext cx="1679917" cy="497712"/>
            </a:xfrm>
            <a:prstGeom prst="roundRect">
              <a:avLst>
                <a:gd name="adj" fmla="val 50000"/>
              </a:avLst>
            </a:prstGeom>
            <a:solidFill>
              <a:srgbClr val="E7E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434129" y="4225629"/>
              <a:ext cx="1679917" cy="49771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zh-CN" altLang="en-US" sz="2300" dirty="0">
                  <a:solidFill>
                    <a:srgbClr val="40404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小标题三</a:t>
              </a:r>
              <a:endParaRPr lang="zh-CN" altLang="en-US" sz="2300" dirty="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6" name="椭圆 5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10" name="椭圆 9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我是标题三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948852" y="2243312"/>
            <a:ext cx="10294296" cy="2839844"/>
          </a:xfrm>
          <a:prstGeom prst="roundRect">
            <a:avLst>
              <a:gd name="adj" fmla="val 5904"/>
            </a:avLst>
          </a:prstGeom>
          <a:solidFill>
            <a:srgbClr val="D3E4A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顶角 3"/>
          <p:cNvSpPr/>
          <p:nvPr/>
        </p:nvSpPr>
        <p:spPr>
          <a:xfrm>
            <a:off x="7250869" y="944470"/>
            <a:ext cx="4200766" cy="5619509"/>
          </a:xfrm>
          <a:prstGeom prst="round2Same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79207" y="3131269"/>
            <a:ext cx="2294723" cy="173784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请在此输入具体内容，尽量直白凝练，帮助观众快速了解。请在此输入具体内容，尽量直白凝练。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13392" y="3125862"/>
            <a:ext cx="2302891" cy="173784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请在此输入具体内容，尽量直白凝练，帮助观众快速了解。请在此输入具体内容，尽量直白凝练。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4202319" y="2405619"/>
            <a:ext cx="303" cy="2593913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464620" y="2569080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我是小标题一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00494" y="2569080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我是小标题一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泪滴形 48"/>
          <p:cNvSpPr/>
          <p:nvPr/>
        </p:nvSpPr>
        <p:spPr>
          <a:xfrm>
            <a:off x="1263743" y="1718533"/>
            <a:ext cx="2530907" cy="2530907"/>
          </a:xfrm>
          <a:prstGeom prst="teardrop">
            <a:avLst/>
          </a:prstGeom>
          <a:solidFill>
            <a:srgbClr val="D3E4A3"/>
          </a:solidFill>
          <a:ln>
            <a:noFill/>
          </a:ln>
          <a:effectLst>
            <a:outerShdw blurRad="127000" dist="635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solidFill>
                <a:srgbClr val="404040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泪滴形 53"/>
          <p:cNvSpPr/>
          <p:nvPr/>
        </p:nvSpPr>
        <p:spPr>
          <a:xfrm>
            <a:off x="1350183" y="1813690"/>
            <a:ext cx="2530908" cy="2530908"/>
          </a:xfrm>
          <a:prstGeom prst="teardrop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solidFill>
                <a:srgbClr val="404040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泪滴形 47"/>
          <p:cNvSpPr/>
          <p:nvPr/>
        </p:nvSpPr>
        <p:spPr>
          <a:xfrm>
            <a:off x="8295656" y="1718533"/>
            <a:ext cx="2530907" cy="2530907"/>
          </a:xfrm>
          <a:prstGeom prst="teardrop">
            <a:avLst/>
          </a:prstGeom>
          <a:solidFill>
            <a:srgbClr val="D3E4A3"/>
          </a:solidFill>
          <a:ln>
            <a:noFill/>
          </a:ln>
          <a:effectLst>
            <a:outerShdw blurRad="127000" dist="635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solidFill>
                <a:srgbClr val="404040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5" name="泪滴形 54"/>
          <p:cNvSpPr/>
          <p:nvPr/>
        </p:nvSpPr>
        <p:spPr>
          <a:xfrm>
            <a:off x="8351995" y="1807161"/>
            <a:ext cx="2530908" cy="2530908"/>
          </a:xfrm>
          <a:prstGeom prst="teardrop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solidFill>
                <a:srgbClr val="404040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7" name="泪滴形 46"/>
          <p:cNvSpPr/>
          <p:nvPr/>
        </p:nvSpPr>
        <p:spPr>
          <a:xfrm>
            <a:off x="4844783" y="1718533"/>
            <a:ext cx="2530907" cy="2530907"/>
          </a:xfrm>
          <a:prstGeom prst="teardrop">
            <a:avLst/>
          </a:prstGeom>
          <a:solidFill>
            <a:srgbClr val="D3E4A3"/>
          </a:solidFill>
          <a:ln>
            <a:noFill/>
          </a:ln>
          <a:effectLst>
            <a:outerShdw blurRad="127000" dist="635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solidFill>
                <a:srgbClr val="404040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6" name="泪滴形 55"/>
          <p:cNvSpPr/>
          <p:nvPr/>
        </p:nvSpPr>
        <p:spPr>
          <a:xfrm>
            <a:off x="4901122" y="1813690"/>
            <a:ext cx="2530908" cy="2530908"/>
          </a:xfrm>
          <a:prstGeom prst="teardrop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solidFill>
                <a:srgbClr val="404040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6" name="椭圆 5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10" name="椭圆 9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我是标题三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1088541" y="4635355"/>
            <a:ext cx="2938051" cy="641234"/>
          </a:xfrm>
          <a:prstGeom prst="hexagon">
            <a:avLst>
              <a:gd name="adj" fmla="val 51634"/>
              <a:gd name="vf" fmla="val 11547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1088542" y="4641786"/>
            <a:ext cx="2946190" cy="641233"/>
          </a:xfrm>
          <a:prstGeom prst="hexagon">
            <a:avLst>
              <a:gd name="adj" fmla="val 51634"/>
              <a:gd name="vf" fmla="val 115470"/>
            </a:avLst>
          </a:prstGeom>
          <a:solidFill>
            <a:srgbClr val="D3E4A3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07804" y="4730415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我是小标题一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2659" y="5328263"/>
            <a:ext cx="3483243" cy="1138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dirty="0">
              <a:solidFill>
                <a:srgbClr val="52525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六边形 32"/>
          <p:cNvSpPr/>
          <p:nvPr/>
        </p:nvSpPr>
        <p:spPr>
          <a:xfrm>
            <a:off x="4660837" y="4641866"/>
            <a:ext cx="2938051" cy="641234"/>
          </a:xfrm>
          <a:prstGeom prst="hexagon">
            <a:avLst>
              <a:gd name="adj" fmla="val 51634"/>
              <a:gd name="vf" fmla="val 11547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六边形 33"/>
          <p:cNvSpPr/>
          <p:nvPr/>
        </p:nvSpPr>
        <p:spPr>
          <a:xfrm>
            <a:off x="4660838" y="4648297"/>
            <a:ext cx="2946190" cy="641233"/>
          </a:xfrm>
          <a:prstGeom prst="hexagon">
            <a:avLst>
              <a:gd name="adj" fmla="val 51634"/>
              <a:gd name="vf" fmla="val 115470"/>
            </a:avLst>
          </a:prstGeom>
          <a:solidFill>
            <a:srgbClr val="D3E4A3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80100" y="4736926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我是小标题一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24955" y="5334774"/>
            <a:ext cx="3483243" cy="1138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dirty="0">
              <a:solidFill>
                <a:srgbClr val="52525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7" name="六边形 36"/>
          <p:cNvSpPr/>
          <p:nvPr/>
        </p:nvSpPr>
        <p:spPr>
          <a:xfrm>
            <a:off x="8091982" y="4641866"/>
            <a:ext cx="2938051" cy="641234"/>
          </a:xfrm>
          <a:prstGeom prst="hexagon">
            <a:avLst>
              <a:gd name="adj" fmla="val 51634"/>
              <a:gd name="vf" fmla="val 11547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六边形 37"/>
          <p:cNvSpPr/>
          <p:nvPr/>
        </p:nvSpPr>
        <p:spPr>
          <a:xfrm>
            <a:off x="8091983" y="4648297"/>
            <a:ext cx="2946190" cy="641233"/>
          </a:xfrm>
          <a:prstGeom prst="hexagon">
            <a:avLst>
              <a:gd name="adj" fmla="val 51634"/>
              <a:gd name="vf" fmla="val 115470"/>
            </a:avLst>
          </a:prstGeom>
          <a:solidFill>
            <a:srgbClr val="D3E4A3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11245" y="4736926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我是小标题一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56100" y="5334774"/>
            <a:ext cx="3483243" cy="1138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dirty="0">
              <a:solidFill>
                <a:srgbClr val="52525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617037" y="2057495"/>
            <a:ext cx="7243829" cy="2090920"/>
          </a:xfrm>
          <a:prstGeom prst="rect">
            <a:avLst/>
          </a:prstGeom>
          <a:noFill/>
          <a:ln w="57150">
            <a:solidFill>
              <a:srgbClr val="A9BD91"/>
            </a:solidFill>
          </a:ln>
          <a:effectLst>
            <a:outerShdw blurRad="127000" dist="63500" dir="2700000" algn="tl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804263" y="3932415"/>
            <a:ext cx="5057158" cy="2160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4734389" y="3296272"/>
            <a:ext cx="5126477" cy="91409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我是第四部分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4572000" y="2574206"/>
            <a:ext cx="5288866" cy="752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THREE</a:t>
            </a:r>
            <a:endParaRPr lang="en-US" altLang="zh-CN" sz="5400" dirty="0">
              <a:solidFill>
                <a:schemeClr val="tx1">
                  <a:lumMod val="75000"/>
                  <a:lumOff val="25000"/>
                  <a:alpha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1"/>
          <p:cNvSpPr txBox="1"/>
          <p:nvPr/>
        </p:nvSpPr>
        <p:spPr>
          <a:xfrm>
            <a:off x="5766474" y="2132912"/>
            <a:ext cx="4094392" cy="111511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dirty="0">
                <a:solidFill>
                  <a:srgbClr val="A9BD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rgbClr val="A9BD9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03709" y="4274853"/>
            <a:ext cx="505715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</a:rPr>
              <a:t>ADD YOUR TITLE HERE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pic>
        <p:nvPicPr>
          <p:cNvPr id="2" name="图片 1" descr="/private/var/folders/f6/7nsh5b515ts31ks591qt51480000gn/T/com.kingsoft.wpsoffice.mac/picturecompress_20221217152232/output_15.pngoutput_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156" y="402217"/>
            <a:ext cx="5418455" cy="5418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6410935" y="3905794"/>
            <a:ext cx="4711750" cy="2122714"/>
          </a:xfrm>
          <a:prstGeom prst="rect">
            <a:avLst/>
          </a:prstGeom>
          <a:noFill/>
          <a:ln w="63500">
            <a:gradFill>
              <a:gsLst>
                <a:gs pos="12000">
                  <a:srgbClr val="D3E4A4"/>
                </a:gs>
                <a:gs pos="58000">
                  <a:srgbClr val="FEF8ED"/>
                </a:gs>
                <a:gs pos="100000">
                  <a:srgbClr val="D3E4A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49290" y="1463040"/>
            <a:ext cx="5435600" cy="4565468"/>
          </a:xfrm>
          <a:prstGeom prst="rect">
            <a:avLst/>
          </a:prstGeom>
          <a:noFill/>
          <a:ln w="63500">
            <a:gradFill>
              <a:gsLst>
                <a:gs pos="12000">
                  <a:srgbClr val="D3E4A4"/>
                </a:gs>
                <a:gs pos="58000">
                  <a:srgbClr val="FEF8ED"/>
                </a:gs>
                <a:gs pos="100000">
                  <a:srgbClr val="D3E4A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graphicFrame>
        <p:nvGraphicFramePr>
          <p:cNvPr id="18" name="图表 17"/>
          <p:cNvGraphicFramePr/>
          <p:nvPr/>
        </p:nvGraphicFramePr>
        <p:xfrm>
          <a:off x="660400" y="1586248"/>
          <a:ext cx="5413380" cy="4319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753836" y="4804006"/>
            <a:ext cx="3927386" cy="964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51515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请在此输入有关于工作回顾的相关说明，以便于观众更好的理解，输入文字时可以直接复制，粘贴时请选择右键只保留文本。</a:t>
            </a:r>
            <a:endParaRPr lang="zh-CN" altLang="en-US" sz="1600" dirty="0">
              <a:solidFill>
                <a:srgbClr val="51515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53836" y="2361252"/>
            <a:ext cx="3927386" cy="964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51515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请在此输入有关于工作回顾的相关说明，以便于观众更好的理解，输入文字时可以直接复制，粘贴时请选择右键只保留文本。</a:t>
            </a:r>
            <a:endParaRPr lang="zh-CN" altLang="en-US" sz="1600" dirty="0">
              <a:solidFill>
                <a:srgbClr val="51515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 flipH="1">
            <a:off x="7253077" y="1763616"/>
            <a:ext cx="1319592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200" dirty="0">
                <a:solidFill>
                  <a:srgbClr val="51515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运营数据</a:t>
            </a:r>
            <a:endParaRPr lang="zh-CN" altLang="en-US" sz="2200" dirty="0">
              <a:solidFill>
                <a:srgbClr val="51515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26" name="图形 25" descr="上升趋势条形图 轮廓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2665" y="1689262"/>
            <a:ext cx="579581" cy="579581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410935" y="1463040"/>
            <a:ext cx="4711750" cy="2122714"/>
          </a:xfrm>
          <a:prstGeom prst="rect">
            <a:avLst/>
          </a:prstGeom>
          <a:noFill/>
          <a:ln w="63500">
            <a:gradFill>
              <a:gsLst>
                <a:gs pos="12000">
                  <a:srgbClr val="D3E4A4"/>
                </a:gs>
                <a:gs pos="58000">
                  <a:srgbClr val="FEF8ED"/>
                </a:gs>
                <a:gs pos="100000">
                  <a:srgbClr val="D3E4A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30" name="椭圆 29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33" name="椭圆 32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" name="矩形 34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我是标题四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7253077" y="4229171"/>
            <a:ext cx="1319592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200" dirty="0">
                <a:solidFill>
                  <a:srgbClr val="51515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营收数据</a:t>
            </a:r>
            <a:endParaRPr lang="zh-CN" altLang="en-US" sz="2200" dirty="0">
              <a:solidFill>
                <a:srgbClr val="51515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8" name="图形 37" descr="上升趋势条形图 轮廓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2665" y="4158249"/>
            <a:ext cx="579581" cy="5795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731519" y="2169157"/>
            <a:ext cx="9914709" cy="3970020"/>
          </a:xfrm>
          <a:custGeom>
            <a:avLst/>
            <a:gdLst>
              <a:gd name="connsiteX0" fmla="*/ 0 w 9555480"/>
              <a:gd name="connsiteY0" fmla="*/ 0 h 4267200"/>
              <a:gd name="connsiteX1" fmla="*/ 5654040 w 9555480"/>
              <a:gd name="connsiteY1" fmla="*/ 899160 h 4267200"/>
              <a:gd name="connsiteX2" fmla="*/ 3413760 w 9555480"/>
              <a:gd name="connsiteY2" fmla="*/ 2910840 h 4267200"/>
              <a:gd name="connsiteX3" fmla="*/ 9555480 w 9555480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55480" h="4267200">
                <a:moveTo>
                  <a:pt x="0" y="0"/>
                </a:moveTo>
                <a:cubicBezTo>
                  <a:pt x="2542540" y="207010"/>
                  <a:pt x="5085080" y="414020"/>
                  <a:pt x="5654040" y="899160"/>
                </a:cubicBezTo>
                <a:cubicBezTo>
                  <a:pt x="6223000" y="1384300"/>
                  <a:pt x="2763520" y="2349500"/>
                  <a:pt x="3413760" y="2910840"/>
                </a:cubicBezTo>
                <a:cubicBezTo>
                  <a:pt x="4064000" y="3472180"/>
                  <a:pt x="6809740" y="3869690"/>
                  <a:pt x="9555480" y="4267200"/>
                </a:cubicBezTo>
              </a:path>
            </a:pathLst>
          </a:custGeom>
          <a:noFill/>
          <a:ln w="120650">
            <a:solidFill>
              <a:srgbClr val="D0E4A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阿里巴巴普惠体 R"/>
              <a:cs typeface="+mn-cs"/>
            </a:endParaRPr>
          </a:p>
        </p:txBody>
      </p:sp>
      <p:sp>
        <p:nvSpPr>
          <p:cNvPr id="9" name="泪滴形 8"/>
          <p:cNvSpPr/>
          <p:nvPr/>
        </p:nvSpPr>
        <p:spPr>
          <a:xfrm rot="8100000">
            <a:off x="1062175" y="1633191"/>
            <a:ext cx="497329" cy="497329"/>
          </a:xfrm>
          <a:prstGeom prst="teardrop">
            <a:avLst/>
          </a:prstGeom>
          <a:solidFill>
            <a:srgbClr val="BED777"/>
          </a:solidFill>
          <a:ln w="38100">
            <a:solidFill>
              <a:srgbClr val="FEF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阿里巴巴普惠体 R"/>
              <a:cs typeface="+mn-cs"/>
            </a:endParaRPr>
          </a:p>
        </p:txBody>
      </p:sp>
      <p:sp>
        <p:nvSpPr>
          <p:cNvPr id="10" name="泪滴形 9"/>
          <p:cNvSpPr/>
          <p:nvPr/>
        </p:nvSpPr>
        <p:spPr>
          <a:xfrm rot="8100000">
            <a:off x="3209450" y="1702749"/>
            <a:ext cx="578713" cy="578713"/>
          </a:xfrm>
          <a:prstGeom prst="teardrop">
            <a:avLst/>
          </a:prstGeom>
          <a:solidFill>
            <a:srgbClr val="D3E4A4"/>
          </a:solidFill>
          <a:ln w="38100">
            <a:solidFill>
              <a:srgbClr val="FEF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阿里巴巴普惠体 R"/>
              <a:cs typeface="+mn-cs"/>
            </a:endParaRPr>
          </a:p>
        </p:txBody>
      </p:sp>
      <p:sp>
        <p:nvSpPr>
          <p:cNvPr id="11" name="泪滴形 10"/>
          <p:cNvSpPr/>
          <p:nvPr/>
        </p:nvSpPr>
        <p:spPr>
          <a:xfrm rot="8100000">
            <a:off x="6008770" y="2117710"/>
            <a:ext cx="640436" cy="640436"/>
          </a:xfrm>
          <a:prstGeom prst="teardrop">
            <a:avLst/>
          </a:prstGeom>
          <a:solidFill>
            <a:srgbClr val="BED777"/>
          </a:solidFill>
          <a:ln w="38100">
            <a:solidFill>
              <a:srgbClr val="FEF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阿里巴巴普惠体 R"/>
              <a:cs typeface="+mn-cs"/>
            </a:endParaRPr>
          </a:p>
        </p:txBody>
      </p:sp>
      <p:sp>
        <p:nvSpPr>
          <p:cNvPr id="12" name="泪滴形 11"/>
          <p:cNvSpPr/>
          <p:nvPr/>
        </p:nvSpPr>
        <p:spPr>
          <a:xfrm rot="8100000">
            <a:off x="5158127" y="2978154"/>
            <a:ext cx="750948" cy="750948"/>
          </a:xfrm>
          <a:prstGeom prst="teardrop">
            <a:avLst/>
          </a:prstGeom>
          <a:solidFill>
            <a:srgbClr val="D3E4A4"/>
          </a:solidFill>
          <a:ln w="38100">
            <a:solidFill>
              <a:srgbClr val="FEF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阿里巴巴普惠体 R"/>
              <a:cs typeface="+mn-cs"/>
            </a:endParaRPr>
          </a:p>
        </p:txBody>
      </p:sp>
      <p:sp>
        <p:nvSpPr>
          <p:cNvPr id="13" name="泪滴形 12"/>
          <p:cNvSpPr/>
          <p:nvPr/>
        </p:nvSpPr>
        <p:spPr>
          <a:xfrm rot="8100000">
            <a:off x="3829579" y="3825649"/>
            <a:ext cx="861869" cy="861869"/>
          </a:xfrm>
          <a:prstGeom prst="teardrop">
            <a:avLst/>
          </a:prstGeom>
          <a:solidFill>
            <a:srgbClr val="BED777"/>
          </a:solidFill>
          <a:ln w="38100">
            <a:solidFill>
              <a:srgbClr val="FEF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阿里巴巴普惠体 R"/>
              <a:cs typeface="+mn-cs"/>
            </a:endParaRPr>
          </a:p>
        </p:txBody>
      </p:sp>
      <p:sp>
        <p:nvSpPr>
          <p:cNvPr id="14" name="泪滴形 13"/>
          <p:cNvSpPr/>
          <p:nvPr/>
        </p:nvSpPr>
        <p:spPr>
          <a:xfrm rot="8100000">
            <a:off x="7028157" y="4549964"/>
            <a:ext cx="990321" cy="990321"/>
          </a:xfrm>
          <a:prstGeom prst="teardrop">
            <a:avLst/>
          </a:prstGeom>
          <a:solidFill>
            <a:srgbClr val="D3E4A4"/>
          </a:solidFill>
          <a:ln w="38100">
            <a:solidFill>
              <a:srgbClr val="FEF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阿里巴巴普惠体 R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32" name="椭圆 31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32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35" name="椭圆 34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矩形 36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我是标题四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07754" y="1652507"/>
            <a:ext cx="543419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16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01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275722" y="1757828"/>
            <a:ext cx="543419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02</a:t>
            </a:r>
            <a:endParaRPr lang="zh-CN" altLang="en-US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97481" y="2209413"/>
            <a:ext cx="543419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03</a:t>
            </a:r>
            <a:endParaRPr lang="zh-CN" altLang="en-US" sz="20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261891" y="3138062"/>
            <a:ext cx="543419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04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69753" y="4029770"/>
            <a:ext cx="10137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8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05</a:t>
            </a:r>
            <a:endParaRPr lang="zh-CN" altLang="en-US" sz="28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195093" y="4822523"/>
            <a:ext cx="10137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06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711690" y="1295981"/>
            <a:ext cx="3124751" cy="92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sz="1400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sz="1400" dirty="0">
              <a:solidFill>
                <a:srgbClr val="52525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711377" y="948571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2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2022.02</a:t>
            </a:r>
            <a:endParaRPr lang="zh-CN" altLang="en-US" sz="22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73056" y="1981509"/>
            <a:ext cx="3124751" cy="92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sz="1400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sz="1400" dirty="0">
              <a:solidFill>
                <a:srgbClr val="52525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872743" y="1634099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2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2022.03</a:t>
            </a:r>
            <a:endParaRPr lang="zh-CN" altLang="en-US" sz="22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15747" y="3912530"/>
            <a:ext cx="3124751" cy="92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sz="1400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sz="1400" dirty="0">
              <a:solidFill>
                <a:srgbClr val="52525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015434" y="3565120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2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2022.04</a:t>
            </a:r>
            <a:endParaRPr lang="zh-CN" altLang="en-US" sz="22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317999" y="5104100"/>
            <a:ext cx="3124751" cy="92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sz="1400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sz="1400" dirty="0">
              <a:solidFill>
                <a:srgbClr val="52525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317686" y="4756690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2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2022.06</a:t>
            </a:r>
            <a:endParaRPr lang="zh-CN" altLang="en-US" sz="22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43551" y="2771767"/>
            <a:ext cx="3124751" cy="92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sz="1400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sz="1400" dirty="0">
              <a:solidFill>
                <a:srgbClr val="52525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043238" y="2424357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2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2022.01</a:t>
            </a:r>
            <a:endParaRPr lang="zh-CN" altLang="en-US" sz="22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390971" y="4893918"/>
            <a:ext cx="3124751" cy="92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sz="1400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sz="1400" dirty="0">
              <a:solidFill>
                <a:srgbClr val="52525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390658" y="4546508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2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2022.05</a:t>
            </a:r>
            <a:endParaRPr lang="zh-CN" altLang="en-US" sz="22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/>
        </p:nvGraphicFramePr>
        <p:xfrm>
          <a:off x="512776" y="2284675"/>
          <a:ext cx="5372100" cy="998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5028436" y="1936508"/>
          <a:ext cx="4198085" cy="411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图表 12"/>
          <p:cNvGraphicFramePr/>
          <p:nvPr/>
        </p:nvGraphicFramePr>
        <p:xfrm>
          <a:off x="8267773" y="1595335"/>
          <a:ext cx="4056283" cy="4766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图表 13"/>
          <p:cNvGraphicFramePr/>
          <p:nvPr/>
        </p:nvGraphicFramePr>
        <p:xfrm>
          <a:off x="675658" y="3514837"/>
          <a:ext cx="4630268" cy="2531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23" name="椭圆 22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26" name="椭圆 25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我是标题四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21116" y="1931612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性别分布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21116" y="3290037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收入分布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62259" y="1931612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年龄分布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04744" y="1931612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职业分布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1342416" y="4207380"/>
            <a:ext cx="3450965" cy="497712"/>
          </a:xfrm>
          <a:prstGeom prst="roundRect">
            <a:avLst>
              <a:gd name="adj" fmla="val 50000"/>
            </a:avLst>
          </a:prstGeom>
          <a:solidFill>
            <a:srgbClr val="E7E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342416" y="4207380"/>
            <a:ext cx="352796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800" dirty="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汇报人：小红果</a:t>
            </a:r>
            <a:endParaRPr lang="zh-CN" altLang="en-US" sz="2800" dirty="0">
              <a:solidFill>
                <a:srgbClr val="40404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rot="16200000" flipH="1" flipV="1">
            <a:off x="1493159" y="-328883"/>
            <a:ext cx="446745" cy="1329890"/>
            <a:chOff x="107950" y="3604798"/>
            <a:chExt cx="1108513" cy="2152753"/>
          </a:xfrm>
          <a:noFill/>
        </p:grpSpPr>
        <p:cxnSp>
          <p:nvCxnSpPr>
            <p:cNvPr id="5" name="直接连接符 4"/>
            <p:cNvCxnSpPr/>
            <p:nvPr/>
          </p:nvCxnSpPr>
          <p:spPr>
            <a:xfrm rot="16200000">
              <a:off x="-282846" y="4814305"/>
              <a:ext cx="1886492" cy="0"/>
            </a:xfrm>
            <a:prstGeom prst="line">
              <a:avLst/>
            </a:prstGeom>
            <a:grpFill/>
            <a:ln w="28575">
              <a:solidFill>
                <a:srgbClr val="525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弧形 5"/>
            <p:cNvSpPr/>
            <p:nvPr/>
          </p:nvSpPr>
          <p:spPr>
            <a:xfrm rot="16200000" flipH="1">
              <a:off x="673977" y="3594834"/>
              <a:ext cx="532522" cy="552450"/>
            </a:xfrm>
            <a:prstGeom prst="arc">
              <a:avLst/>
            </a:prstGeom>
            <a:grpFill/>
            <a:ln w="28575">
              <a:solidFill>
                <a:srgbClr val="525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5400000">
              <a:off x="117914" y="3594834"/>
              <a:ext cx="532522" cy="552450"/>
            </a:xfrm>
            <a:prstGeom prst="arc">
              <a:avLst/>
            </a:prstGeom>
            <a:grpFill/>
            <a:ln w="28575">
              <a:solidFill>
                <a:srgbClr val="525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73370" y="112689"/>
            <a:ext cx="942588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400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2022</a:t>
            </a:r>
            <a:endParaRPr lang="zh-CN" altLang="en-US" sz="2400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8" name="文本框 11"/>
          <p:cNvSpPr txBox="1"/>
          <p:nvPr/>
        </p:nvSpPr>
        <p:spPr>
          <a:xfrm>
            <a:off x="1342418" y="1890611"/>
            <a:ext cx="6450355" cy="19897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感谢</a:t>
            </a:r>
            <a:endParaRPr lang="en-US" altLang="zh-CN" b="0" dirty="0">
              <a:solidFill>
                <a:srgbClr val="40404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各位老师的指导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42416" y="3667286"/>
            <a:ext cx="7305431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2800" b="1" dirty="0">
                <a:solidFill>
                  <a:srgbClr val="40404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THANKS FOR YOUR ATTENTION !</a:t>
            </a:r>
            <a:endParaRPr lang="zh-CN" altLang="en-US" sz="2800" b="1" dirty="0">
              <a:solidFill>
                <a:srgbClr val="40404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775474" y="-778380"/>
            <a:ext cx="7479787" cy="4207380"/>
            <a:chOff x="6271382" y="-710046"/>
            <a:chExt cx="7479787" cy="420738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382" y="-710046"/>
              <a:ext cx="7479787" cy="420738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606" y="-468213"/>
              <a:ext cx="3247161" cy="3247161"/>
            </a:xfrm>
            <a:prstGeom prst="rect">
              <a:avLst/>
            </a:prstGeom>
          </p:spPr>
        </p:pic>
      </p:grpSp>
      <p:pic>
        <p:nvPicPr>
          <p:cNvPr id="2" name="图片 1" descr="/private/var/folders/f6/7nsh5b515ts31ks591qt51480000gn/T/com.kingsoft.wpsoffice.mac/picturecompress_20221217152232/output_18.pngoutput_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67" y="6011302"/>
            <a:ext cx="2707005" cy="7783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617037" y="2057495"/>
            <a:ext cx="7243829" cy="2090920"/>
          </a:xfrm>
          <a:prstGeom prst="rect">
            <a:avLst/>
          </a:prstGeom>
          <a:noFill/>
          <a:ln w="57150">
            <a:solidFill>
              <a:srgbClr val="A9BD91"/>
            </a:solidFill>
          </a:ln>
          <a:effectLst>
            <a:outerShdw blurRad="127000" dist="63500" dir="2700000" algn="tl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04263" y="3932415"/>
            <a:ext cx="5057158" cy="2160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4734389" y="3296272"/>
            <a:ext cx="5126477" cy="91409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我是第一部分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5766474" y="2574206"/>
            <a:ext cx="4094392" cy="752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ONE</a:t>
            </a:r>
            <a:endParaRPr lang="en-US" altLang="zh-CN" sz="5400" dirty="0">
              <a:solidFill>
                <a:schemeClr val="tx1">
                  <a:lumMod val="75000"/>
                  <a:lumOff val="25000"/>
                  <a:alpha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5766474" y="2132912"/>
            <a:ext cx="4094392" cy="111511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dirty="0">
                <a:solidFill>
                  <a:srgbClr val="A9BD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rgbClr val="A9BD9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3709" y="4274853"/>
            <a:ext cx="505715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</a:rPr>
              <a:t>ADD YOUR TITLE HERE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pic>
        <p:nvPicPr>
          <p:cNvPr id="10" name="图片 9" descr="/private/var/folders/f6/7nsh5b515ts31ks591qt51480000gn/T/com.kingsoft.wpsoffice.mac/picturecompress_20221217152232/output_2.pngoutput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156" y="402217"/>
            <a:ext cx="5418455" cy="54189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12" name="椭圆 11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16" name="椭圆 15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874713" y="2017536"/>
            <a:ext cx="10477500" cy="186754"/>
          </a:xfrm>
          <a:prstGeom prst="rect">
            <a:avLst/>
          </a:prstGeom>
          <a:solidFill>
            <a:srgbClr val="525252"/>
          </a:soli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525252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4713" y="2204290"/>
            <a:ext cx="10477500" cy="3285649"/>
          </a:xfrm>
          <a:prstGeom prst="rect">
            <a:avLst/>
          </a:prstGeom>
          <a:solidFill>
            <a:srgbClr val="FEF8ED"/>
          </a:solidFill>
          <a:ln w="28575"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66501" y="1536271"/>
            <a:ext cx="1946151" cy="2549562"/>
          </a:xfrm>
          <a:prstGeom prst="rect">
            <a:avLst/>
          </a:prstGeom>
          <a:solidFill>
            <a:srgbClr val="A9BD9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41892" y="1536271"/>
            <a:ext cx="1946151" cy="2549562"/>
          </a:xfrm>
          <a:prstGeom prst="rect">
            <a:avLst/>
          </a:prstGeom>
          <a:solidFill>
            <a:srgbClr val="A9BD9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02576" y="1536271"/>
            <a:ext cx="1946151" cy="2549562"/>
          </a:xfrm>
          <a:prstGeom prst="rect">
            <a:avLst/>
          </a:prstGeom>
          <a:solidFill>
            <a:srgbClr val="A9BD9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77804" y="4468072"/>
            <a:ext cx="1946151" cy="620826"/>
          </a:xfrm>
          <a:prstGeom prst="rect">
            <a:avLst/>
          </a:prstGeom>
          <a:solidFill>
            <a:srgbClr val="525252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41729" y="4468072"/>
            <a:ext cx="1946151" cy="620826"/>
          </a:xfrm>
          <a:prstGeom prst="rect">
            <a:avLst/>
          </a:prstGeom>
          <a:solidFill>
            <a:srgbClr val="A9BD9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05655" y="4468072"/>
            <a:ext cx="1946151" cy="620826"/>
          </a:xfrm>
          <a:prstGeom prst="rect">
            <a:avLst/>
          </a:prstGeom>
          <a:solidFill>
            <a:srgbClr val="525252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36"/>
          <p:cNvSpPr txBox="1"/>
          <p:nvPr/>
        </p:nvSpPr>
        <p:spPr>
          <a:xfrm>
            <a:off x="1135334" y="2894630"/>
            <a:ext cx="3672775" cy="20349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在这里输入你的正文阐述与关键词标题相关的具体内容，若字数太多酌情先删减文案，再缩小字号，在这里输入你的正文，阐述与关键词标题相关的具体内容若字数太多酌情先删减文案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9" name="图片 18" descr="/private/var/folders/f6/7nsh5b515ts31ks591qt51480000gn/T/com.kingsoft.wpsoffice.mac/picturecompress_20221217152232/output_3.pngoutput_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66872" y="1605188"/>
            <a:ext cx="1881856" cy="2547620"/>
          </a:xfrm>
          <a:prstGeom prst="rect">
            <a:avLst/>
          </a:prstGeom>
        </p:spPr>
      </p:pic>
      <p:pic>
        <p:nvPicPr>
          <p:cNvPr id="20" name="图片 19" descr="/private/var/folders/f6/7nsh5b515ts31ks591qt51480000gn/T/com.kingsoft.wpsoffice.mac/picturecompress_20221217152232/output_4.jpgoutput_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41729" y="1593249"/>
            <a:ext cx="1870923" cy="2553970"/>
          </a:xfrm>
          <a:prstGeom prst="rect">
            <a:avLst/>
          </a:prstGeom>
        </p:spPr>
      </p:pic>
      <p:pic>
        <p:nvPicPr>
          <p:cNvPr id="21" name="图片 20" descr="/private/var/folders/f6/7nsh5b515ts31ks591qt51480000gn/T/com.kingsoft.wpsoffice.mac/picturecompress_20221217152232/output_5.pngoutput_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23103" y="1592764"/>
            <a:ext cx="1861820" cy="2539834"/>
          </a:xfrm>
          <a:prstGeom prst="rect">
            <a:avLst/>
          </a:prstGeom>
        </p:spPr>
      </p:pic>
      <p:sp>
        <p:nvSpPr>
          <p:cNvPr id="22" name="文本框 53+"/>
          <p:cNvSpPr txBox="1"/>
          <p:nvPr/>
        </p:nvSpPr>
        <p:spPr>
          <a:xfrm>
            <a:off x="5099979" y="4589716"/>
            <a:ext cx="1701800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我是图片注释</a:t>
            </a:r>
            <a:endParaRPr kumimoji="1" lang="zh-CN" altLang="en-US" sz="20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3" name="文本框 53+"/>
          <p:cNvSpPr txBox="1"/>
          <p:nvPr/>
        </p:nvSpPr>
        <p:spPr>
          <a:xfrm>
            <a:off x="7199839" y="4589716"/>
            <a:ext cx="1629930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我是图片注释</a:t>
            </a:r>
            <a:endParaRPr kumimoji="1" lang="zh-CN" altLang="en-US" sz="20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4" name="文本框 53+"/>
          <p:cNvSpPr txBox="1"/>
          <p:nvPr/>
        </p:nvSpPr>
        <p:spPr>
          <a:xfrm>
            <a:off x="9243668" y="4589716"/>
            <a:ext cx="1670125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我是图片注释</a:t>
            </a:r>
            <a:endParaRPr kumimoji="1" lang="zh-CN" altLang="en-US" sz="20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我是标题一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29403" y="2421876"/>
            <a:ext cx="2530997" cy="4977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我是小标题一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3" name="椭圆 2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我是标题一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7" name="椭圆 6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565004" y="2200868"/>
            <a:ext cx="4331222" cy="14546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可依据情况提炼关键词，并进行断句和分段，结构更加清晰。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18925" y="4852051"/>
            <a:ext cx="4331222" cy="14546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Aft>
                <a:spcPts val="600"/>
              </a:spcAft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可依据情况提炼关键词，并进行断句和分段，结构更加清晰。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689723" y="1848439"/>
            <a:ext cx="2013995" cy="0"/>
          </a:xfrm>
          <a:prstGeom prst="line">
            <a:avLst/>
          </a:prstGeom>
          <a:ln w="63500">
            <a:solidFill>
              <a:srgbClr val="D6E6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432873" y="4496892"/>
            <a:ext cx="2013995" cy="0"/>
          </a:xfrm>
          <a:prstGeom prst="line">
            <a:avLst/>
          </a:prstGeom>
          <a:ln w="63500">
            <a:solidFill>
              <a:srgbClr val="D6E6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/private/var/folders/f6/7nsh5b515ts31ks591qt51480000gn/T/com.kingsoft.wpsoffice.mac/picturecompress_20221217152232/output_6.jpgoutput_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912615" y="1454059"/>
            <a:ext cx="2651760" cy="4609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图片 18" descr="/private/var/folders/f6/7nsh5b515ts31ks591qt51480000gn/T/com.kingsoft.wpsoffice.mac/picturecompress_20221217152232/output_7.jpgoutput_7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650777" y="1454059"/>
            <a:ext cx="2651760" cy="4609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文本框 10"/>
          <p:cNvSpPr txBox="1"/>
          <p:nvPr/>
        </p:nvSpPr>
        <p:spPr>
          <a:xfrm>
            <a:off x="3565004" y="1458410"/>
            <a:ext cx="2530997" cy="497712"/>
          </a:xfrm>
          <a:prstGeom prst="rect">
            <a:avLst/>
          </a:prstGeom>
          <a:noFill/>
          <a:ln>
            <a:solidFill>
              <a:srgbClr val="D6E6A8"/>
            </a:solidFill>
          </a:ln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我是小标题一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19150" y="4109593"/>
            <a:ext cx="2530997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我是小标题二</a:t>
            </a:r>
            <a:endParaRPr lang="en-US" altLang="zh-CN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6" name="椭圆 5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10" name="椭圆 9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我是标题一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弧形 3"/>
          <p:cNvSpPr/>
          <p:nvPr/>
        </p:nvSpPr>
        <p:spPr>
          <a:xfrm>
            <a:off x="-579208" y="1639160"/>
            <a:ext cx="4449366" cy="4502938"/>
          </a:xfrm>
          <a:prstGeom prst="arc">
            <a:avLst>
              <a:gd name="adj1" fmla="val 17148845"/>
              <a:gd name="adj2" fmla="val 4460619"/>
            </a:avLst>
          </a:prstGeom>
          <a:ln w="63500" cap="flat" cmpd="sng">
            <a:solidFill>
              <a:srgbClr val="A9BD9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55972" y="1460535"/>
            <a:ext cx="785863" cy="785863"/>
          </a:xfrm>
          <a:prstGeom prst="ellipse">
            <a:avLst/>
          </a:prstGeom>
          <a:solidFill>
            <a:srgbClr val="D3E4A4"/>
          </a:solidFill>
          <a:ln w="63500">
            <a:solidFill>
              <a:srgbClr val="A9BD9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89934" y="2523031"/>
            <a:ext cx="785863" cy="785863"/>
          </a:xfrm>
          <a:prstGeom prst="ellipse">
            <a:avLst/>
          </a:prstGeom>
          <a:solidFill>
            <a:srgbClr val="D3E4A4"/>
          </a:solidFill>
          <a:ln w="63500">
            <a:solidFill>
              <a:srgbClr val="A9BD9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397550" y="3945919"/>
            <a:ext cx="785863" cy="785863"/>
          </a:xfrm>
          <a:prstGeom prst="ellipse">
            <a:avLst/>
          </a:prstGeom>
          <a:solidFill>
            <a:srgbClr val="D3E4A4"/>
          </a:solidFill>
          <a:ln w="63500">
            <a:solidFill>
              <a:srgbClr val="A9BD9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546102" y="5261903"/>
            <a:ext cx="785863" cy="785863"/>
          </a:xfrm>
          <a:prstGeom prst="ellipse">
            <a:avLst/>
          </a:prstGeom>
          <a:solidFill>
            <a:srgbClr val="D3E4A4"/>
          </a:solidFill>
          <a:ln w="63500">
            <a:solidFill>
              <a:srgbClr val="A9BD9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635123" y="1553886"/>
            <a:ext cx="427560" cy="599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11551" y="2590602"/>
            <a:ext cx="551461" cy="599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14750" y="4014604"/>
            <a:ext cx="551461" cy="599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50113" y="5319474"/>
            <a:ext cx="551461" cy="599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651499" y="1806366"/>
            <a:ext cx="6922063" cy="3295"/>
          </a:xfrm>
          <a:prstGeom prst="line">
            <a:avLst/>
          </a:prstGeom>
          <a:ln w="19050">
            <a:solidFill>
              <a:srgbClr val="A9BD9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554764" y="1832064"/>
            <a:ext cx="6701148" cy="805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dirty="0">
              <a:solidFill>
                <a:srgbClr val="52525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71822" y="1305572"/>
            <a:ext cx="2643860" cy="51990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我是小标题一</a:t>
            </a:r>
            <a:endParaRPr lang="zh-CN" altLang="en-US" sz="2400" b="1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4376882" y="2985006"/>
            <a:ext cx="6922063" cy="3295"/>
          </a:xfrm>
          <a:prstGeom prst="line">
            <a:avLst/>
          </a:prstGeom>
          <a:ln w="19050">
            <a:solidFill>
              <a:srgbClr val="A9BD9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280148" y="3010704"/>
            <a:ext cx="6701148" cy="841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97206" y="2484211"/>
            <a:ext cx="2643860" cy="51990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我是小标题二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4376882" y="4394475"/>
            <a:ext cx="6922063" cy="3295"/>
          </a:xfrm>
          <a:prstGeom prst="line">
            <a:avLst/>
          </a:prstGeom>
          <a:ln w="19050">
            <a:solidFill>
              <a:srgbClr val="A9BD9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280148" y="4420173"/>
            <a:ext cx="6701148" cy="841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297206" y="3893681"/>
            <a:ext cx="2643860" cy="51990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我是小标题三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3621071" y="5790166"/>
            <a:ext cx="6922063" cy="3295"/>
          </a:xfrm>
          <a:prstGeom prst="line">
            <a:avLst/>
          </a:prstGeom>
          <a:ln w="19050">
            <a:solidFill>
              <a:srgbClr val="A9BD9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524336" y="5815864"/>
            <a:ext cx="6701148" cy="841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41394" y="5289372"/>
            <a:ext cx="2643860" cy="51990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我是小标题四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2" name="图片 31" descr="/private/var/folders/f6/7nsh5b515ts31ks591qt51480000gn/T/com.kingsoft.wpsoffice.mac/picturecompress_20221217152232/output_8.pngoutput_8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4588" y="2409226"/>
            <a:ext cx="2865271" cy="2865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617037" y="2057495"/>
            <a:ext cx="7243829" cy="2090920"/>
          </a:xfrm>
          <a:prstGeom prst="rect">
            <a:avLst/>
          </a:prstGeom>
          <a:noFill/>
          <a:ln w="57150">
            <a:solidFill>
              <a:srgbClr val="A9BD91"/>
            </a:solidFill>
          </a:ln>
          <a:effectLst>
            <a:outerShdw blurRad="127000" dist="63500" dir="2700000" algn="tl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04263" y="3932415"/>
            <a:ext cx="5057158" cy="2160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4734389" y="3296272"/>
            <a:ext cx="5126477" cy="91409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我是第二部分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5766474" y="2574206"/>
            <a:ext cx="4094392" cy="752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TWO</a:t>
            </a:r>
            <a:endParaRPr lang="en-US" altLang="zh-CN" sz="5400" dirty="0">
              <a:solidFill>
                <a:schemeClr val="tx1">
                  <a:lumMod val="75000"/>
                  <a:lumOff val="25000"/>
                  <a:alpha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5766474" y="2132912"/>
            <a:ext cx="4094392" cy="111511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dirty="0">
                <a:solidFill>
                  <a:srgbClr val="A9BD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rgbClr val="A9BD9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03709" y="4274853"/>
            <a:ext cx="505715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</a:rPr>
              <a:t>ADD YOUR TITLE HERE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pic>
        <p:nvPicPr>
          <p:cNvPr id="15" name="图片 14" descr="/private/var/folders/f6/7nsh5b515ts31ks591qt51480000gn/T/com.kingsoft.wpsoffice.mac/picturecompress_20221217152232/output_9.pngoutput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085" y="1070346"/>
            <a:ext cx="4093845" cy="40943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/private/var/folders/f6/7nsh5b515ts31ks591qt51480000gn/T/com.kingsoft.wpsoffice.mac/picturecompress_20221217152232/output_10.pngoutput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3409" y="1937604"/>
            <a:ext cx="6467475" cy="363791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12" name="组合 11"/>
          <p:cNvGrpSpPr/>
          <p:nvPr/>
        </p:nvGrpSpPr>
        <p:grpSpPr>
          <a:xfrm>
            <a:off x="5470383" y="2054349"/>
            <a:ext cx="5313558" cy="3368144"/>
            <a:chOff x="6600894" y="1246734"/>
            <a:chExt cx="1478937" cy="1935885"/>
          </a:xfrm>
          <a:effectLst/>
        </p:grpSpPr>
        <p:sp>
          <p:nvSpPr>
            <p:cNvPr id="13" name="矩形: 圆角 12"/>
            <p:cNvSpPr/>
            <p:nvPr userDrawn="1"/>
          </p:nvSpPr>
          <p:spPr>
            <a:xfrm>
              <a:off x="6600894" y="1246734"/>
              <a:ext cx="1478937" cy="1935885"/>
            </a:xfrm>
            <a:prstGeom prst="roundRect">
              <a:avLst>
                <a:gd name="adj" fmla="val 1238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4" name="矩形: 圆角 13"/>
            <p:cNvSpPr/>
            <p:nvPr userDrawn="1"/>
          </p:nvSpPr>
          <p:spPr>
            <a:xfrm>
              <a:off x="6600894" y="1246734"/>
              <a:ext cx="1478937" cy="1935885"/>
            </a:xfrm>
            <a:prstGeom prst="roundRect">
              <a:avLst>
                <a:gd name="adj" fmla="val 12416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21116" y="1724066"/>
            <a:ext cx="4649783" cy="4028711"/>
            <a:chOff x="6600894" y="1246734"/>
            <a:chExt cx="1478937" cy="1935885"/>
          </a:xfrm>
          <a:solidFill>
            <a:srgbClr val="FEF8E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矩形: 圆角 15"/>
            <p:cNvSpPr/>
            <p:nvPr userDrawn="1"/>
          </p:nvSpPr>
          <p:spPr>
            <a:xfrm>
              <a:off x="6600894" y="1246734"/>
              <a:ext cx="1478937" cy="1935885"/>
            </a:xfrm>
            <a:prstGeom prst="roundRect">
              <a:avLst>
                <a:gd name="adj" fmla="val 12383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7" name="矩形: 圆角 16"/>
            <p:cNvSpPr/>
            <p:nvPr userDrawn="1"/>
          </p:nvSpPr>
          <p:spPr>
            <a:xfrm>
              <a:off x="6600894" y="1246734"/>
              <a:ext cx="1478937" cy="1935885"/>
            </a:xfrm>
            <a:prstGeom prst="roundRect">
              <a:avLst>
                <a:gd name="adj" fmla="val 13129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6" name="椭圆 5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10" name="椭圆 9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我是标题二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43765" y="3543603"/>
            <a:ext cx="3858111" cy="14546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请在此输入具体内容，尽量直白凝练，帮助观众快速了解背景。</a:t>
            </a: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2525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可依据情况提炼关键词，并进行断句和分段，结构更加清晰。可依据情况提炼关键词，并进行断句和分段，结构更加清晰。</a:t>
            </a:r>
            <a:endParaRPr lang="en-US" altLang="zh-CN" dirty="0">
              <a:solidFill>
                <a:srgbClr val="52525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543765" y="1865056"/>
            <a:ext cx="3992586" cy="1068503"/>
            <a:chOff x="948851" y="1877974"/>
            <a:chExt cx="3992586" cy="1068503"/>
          </a:xfrm>
        </p:grpSpPr>
        <p:sp>
          <p:nvSpPr>
            <p:cNvPr id="20" name="文本框 19"/>
            <p:cNvSpPr txBox="1"/>
            <p:nvPr/>
          </p:nvSpPr>
          <p:spPr>
            <a:xfrm>
              <a:off x="948851" y="2085407"/>
              <a:ext cx="3131577" cy="861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ADD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YOUR TITLE HERE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018857" y="2536104"/>
              <a:ext cx="2520071" cy="0"/>
            </a:xfrm>
            <a:prstGeom prst="line">
              <a:avLst/>
            </a:prstGeom>
            <a:ln w="63500">
              <a:solidFill>
                <a:srgbClr val="D6E6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527209" y="1877974"/>
              <a:ext cx="3414228" cy="763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600" dirty="0">
                  <a:solidFill>
                    <a:srgbClr val="525252"/>
                  </a:solidFill>
                  <a:latin typeface="+mj-ea"/>
                  <a:ea typeface="方正粗黑宋简体" panose="02000000000000000000"/>
                </a:rPr>
                <a:t>我是小标题</a:t>
              </a:r>
              <a:endParaRPr lang="zh-CN" altLang="en-US" sz="3600" dirty="0">
                <a:solidFill>
                  <a:srgbClr val="525252"/>
                </a:solidFill>
                <a:latin typeface="+mj-ea"/>
                <a:ea typeface="方正粗黑宋简体" panose="0200000000000000000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6" name="椭圆 5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10" name="椭圆 9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我是标题二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矩形: 圆顶角 2"/>
          <p:cNvSpPr/>
          <p:nvPr/>
        </p:nvSpPr>
        <p:spPr>
          <a:xfrm>
            <a:off x="1129403" y="1306569"/>
            <a:ext cx="3921241" cy="5245579"/>
          </a:xfrm>
          <a:prstGeom prst="round2SameRect">
            <a:avLst>
              <a:gd name="adj1" fmla="val 9794"/>
              <a:gd name="adj2" fmla="val 0"/>
            </a:avLst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213493" y="3093875"/>
            <a:ext cx="5476124" cy="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5213493" y="1975503"/>
            <a:ext cx="2013995" cy="0"/>
          </a:xfrm>
          <a:prstGeom prst="line">
            <a:avLst/>
          </a:prstGeom>
          <a:ln w="63500">
            <a:solidFill>
              <a:srgbClr val="D6E6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050644" y="1611418"/>
            <a:ext cx="2090714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我是小标题一</a:t>
            </a:r>
            <a:endParaRPr lang="en-US" altLang="zh-CN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0" name="文本框 136"/>
          <p:cNvSpPr txBox="1"/>
          <p:nvPr/>
        </p:nvSpPr>
        <p:spPr>
          <a:xfrm>
            <a:off x="5154924" y="2067470"/>
            <a:ext cx="6421918" cy="723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在这里输入你的正文阐述与关键词标题相关的具体内容，若字数太多酌情先删减文案，再缩小字号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244775" y="4747031"/>
            <a:ext cx="5476124" cy="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5213493" y="3665951"/>
            <a:ext cx="2013995" cy="0"/>
          </a:xfrm>
          <a:prstGeom prst="line">
            <a:avLst/>
          </a:prstGeom>
          <a:ln w="63500">
            <a:solidFill>
              <a:srgbClr val="D6E6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050643" y="3295199"/>
            <a:ext cx="2090714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我是小标题二</a:t>
            </a:r>
            <a:endParaRPr lang="en-US" altLang="zh-CN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4" name="文本框 136"/>
          <p:cNvSpPr txBox="1"/>
          <p:nvPr/>
        </p:nvSpPr>
        <p:spPr>
          <a:xfrm>
            <a:off x="5154924" y="3757918"/>
            <a:ext cx="6421918" cy="723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在这里输入你的正文阐述与关键词标题相关的具体内容，若字数太多酌情先删减文案，再缩小字号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244775" y="6423294"/>
            <a:ext cx="5476124" cy="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5213493" y="5317124"/>
            <a:ext cx="2013995" cy="0"/>
          </a:xfrm>
          <a:prstGeom prst="line">
            <a:avLst/>
          </a:prstGeom>
          <a:ln w="63500">
            <a:solidFill>
              <a:srgbClr val="D6E6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050643" y="4937063"/>
            <a:ext cx="2090715" cy="4977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我是小标题三</a:t>
            </a:r>
            <a:endParaRPr lang="en-US" altLang="zh-CN" sz="2400" b="1" dirty="0"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8" name="文本框 136"/>
          <p:cNvSpPr txBox="1"/>
          <p:nvPr/>
        </p:nvSpPr>
        <p:spPr>
          <a:xfrm>
            <a:off x="5154924" y="5409091"/>
            <a:ext cx="6421918" cy="723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在这里输入你的正文阐述与关键词标题相关的具体内容，若字数太多酌情先删减文案，再缩小字号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组合 255"/>
          <p:cNvGrpSpPr/>
          <p:nvPr/>
        </p:nvGrpSpPr>
        <p:grpSpPr>
          <a:xfrm>
            <a:off x="9205423" y="2355787"/>
            <a:ext cx="443013" cy="443013"/>
            <a:chOff x="523983" y="400693"/>
            <a:chExt cx="801384" cy="801384"/>
          </a:xfrm>
        </p:grpSpPr>
        <p:sp>
          <p:nvSpPr>
            <p:cNvPr id="257" name="椭圆 256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3367656" y="1974295"/>
            <a:ext cx="2615360" cy="3799206"/>
            <a:chOff x="6600894" y="1246734"/>
            <a:chExt cx="1478937" cy="1935885"/>
          </a:xfrm>
          <a:solidFill>
            <a:srgbClr val="FE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3" name="矩形: 圆角 192"/>
            <p:cNvSpPr/>
            <p:nvPr userDrawn="1"/>
          </p:nvSpPr>
          <p:spPr>
            <a:xfrm>
              <a:off x="6600894" y="1246734"/>
              <a:ext cx="1478937" cy="1935885"/>
            </a:xfrm>
            <a:prstGeom prst="roundRect">
              <a:avLst>
                <a:gd name="adj" fmla="val 17104"/>
              </a:avLst>
            </a:prstGeom>
            <a:grpFill/>
            <a:ln w="57150">
              <a:solidFill>
                <a:srgbClr val="D6E6A8"/>
              </a:solidFill>
            </a:ln>
            <a:effectLst>
              <a:outerShdw blurRad="635000" dist="152400" dir="2700000" sx="107000" sy="107000" algn="ctr" rotWithShape="0">
                <a:schemeClr val="accent3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94" name="矩形: 圆角 193"/>
            <p:cNvSpPr/>
            <p:nvPr userDrawn="1"/>
          </p:nvSpPr>
          <p:spPr>
            <a:xfrm>
              <a:off x="6600894" y="1246734"/>
              <a:ext cx="1478937" cy="1935885"/>
            </a:xfrm>
            <a:prstGeom prst="roundRect">
              <a:avLst>
                <a:gd name="adj" fmla="val 17104"/>
              </a:avLst>
            </a:prstGeom>
            <a:grpFill/>
            <a:ln w="57150">
              <a:solidFill>
                <a:srgbClr val="D6E6A8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sp>
        <p:nvSpPr>
          <p:cNvPr id="201" name="椭圆 200"/>
          <p:cNvSpPr/>
          <p:nvPr/>
        </p:nvSpPr>
        <p:spPr>
          <a:xfrm>
            <a:off x="3805883" y="2773605"/>
            <a:ext cx="1733355" cy="1733355"/>
          </a:xfrm>
          <a:prstGeom prst="ellipse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214" name="组合 213"/>
          <p:cNvGrpSpPr/>
          <p:nvPr/>
        </p:nvGrpSpPr>
        <p:grpSpPr>
          <a:xfrm>
            <a:off x="9097305" y="1974295"/>
            <a:ext cx="2615360" cy="3799206"/>
            <a:chOff x="6600894" y="1246734"/>
            <a:chExt cx="1478937" cy="1935885"/>
          </a:xfrm>
          <a:solidFill>
            <a:srgbClr val="FE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5" name="矩形: 圆角 214"/>
            <p:cNvSpPr/>
            <p:nvPr userDrawn="1"/>
          </p:nvSpPr>
          <p:spPr>
            <a:xfrm>
              <a:off x="6600894" y="1246734"/>
              <a:ext cx="1478937" cy="1935885"/>
            </a:xfrm>
            <a:prstGeom prst="roundRect">
              <a:avLst>
                <a:gd name="adj" fmla="val 17104"/>
              </a:avLst>
            </a:prstGeom>
            <a:grpFill/>
            <a:ln w="57150">
              <a:solidFill>
                <a:srgbClr val="D6E6A8"/>
              </a:solidFill>
            </a:ln>
            <a:effectLst>
              <a:outerShdw blurRad="635000" dist="152400" dir="2700000" sx="107000" sy="107000" algn="ctr" rotWithShape="0">
                <a:schemeClr val="accent3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16" name="矩形: 圆角 215"/>
            <p:cNvSpPr/>
            <p:nvPr userDrawn="1"/>
          </p:nvSpPr>
          <p:spPr>
            <a:xfrm>
              <a:off x="6600894" y="1246734"/>
              <a:ext cx="1478937" cy="1935885"/>
            </a:xfrm>
            <a:prstGeom prst="roundRect">
              <a:avLst>
                <a:gd name="adj" fmla="val 17104"/>
              </a:avLst>
            </a:prstGeom>
            <a:grpFill/>
            <a:ln w="57150">
              <a:solidFill>
                <a:srgbClr val="D6E6A8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sp>
        <p:nvSpPr>
          <p:cNvPr id="223" name="椭圆 222"/>
          <p:cNvSpPr/>
          <p:nvPr/>
        </p:nvSpPr>
        <p:spPr>
          <a:xfrm>
            <a:off x="9538307" y="2773605"/>
            <a:ext cx="1733355" cy="1733355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203" name="组合 202"/>
          <p:cNvGrpSpPr/>
          <p:nvPr/>
        </p:nvGrpSpPr>
        <p:grpSpPr>
          <a:xfrm>
            <a:off x="6231832" y="1974295"/>
            <a:ext cx="2615360" cy="3799206"/>
            <a:chOff x="6600894" y="1246734"/>
            <a:chExt cx="1478937" cy="1935885"/>
          </a:xfrm>
          <a:solidFill>
            <a:srgbClr val="FE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4" name="矩形: 圆角 203"/>
            <p:cNvSpPr/>
            <p:nvPr userDrawn="1"/>
          </p:nvSpPr>
          <p:spPr>
            <a:xfrm>
              <a:off x="6600894" y="1246734"/>
              <a:ext cx="1478937" cy="1935885"/>
            </a:xfrm>
            <a:prstGeom prst="roundRect">
              <a:avLst>
                <a:gd name="adj" fmla="val 17104"/>
              </a:avLst>
            </a:prstGeom>
            <a:grpFill/>
            <a:ln w="57150">
              <a:solidFill>
                <a:srgbClr val="D6E6A8"/>
              </a:solidFill>
            </a:ln>
            <a:effectLst>
              <a:outerShdw blurRad="635000" dist="152400" dir="2700000" sx="107000" sy="107000" algn="ctr" rotWithShape="0">
                <a:schemeClr val="accent3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05" name="矩形: 圆角 204"/>
            <p:cNvSpPr/>
            <p:nvPr userDrawn="1"/>
          </p:nvSpPr>
          <p:spPr>
            <a:xfrm>
              <a:off x="6600894" y="1246734"/>
              <a:ext cx="1478937" cy="1935885"/>
            </a:xfrm>
            <a:prstGeom prst="roundRect">
              <a:avLst>
                <a:gd name="adj" fmla="val 17104"/>
              </a:avLst>
            </a:prstGeom>
            <a:grpFill/>
            <a:ln w="57150">
              <a:solidFill>
                <a:srgbClr val="D6E6A8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</p:grpSp>
      <p:sp>
        <p:nvSpPr>
          <p:cNvPr id="212" name="椭圆 211"/>
          <p:cNvSpPr/>
          <p:nvPr/>
        </p:nvSpPr>
        <p:spPr>
          <a:xfrm>
            <a:off x="6672834" y="2773605"/>
            <a:ext cx="1733355" cy="1733355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76587" y="399941"/>
            <a:ext cx="544529" cy="544529"/>
            <a:chOff x="523983" y="400693"/>
            <a:chExt cx="801384" cy="801384"/>
          </a:xfrm>
        </p:grpSpPr>
        <p:sp>
          <p:nvSpPr>
            <p:cNvPr id="6" name="椭圆 5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6036" y="580492"/>
            <a:ext cx="544529" cy="544529"/>
            <a:chOff x="523983" y="400693"/>
            <a:chExt cx="801384" cy="801384"/>
          </a:xfrm>
        </p:grpSpPr>
        <p:sp>
          <p:nvSpPr>
            <p:cNvPr id="10" name="椭圆 9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1221116" y="417135"/>
            <a:ext cx="2912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我是标题二</a:t>
            </a:r>
            <a:endParaRPr lang="zh-CN" altLang="en-US" sz="4000" dirty="0">
              <a:ln w="0"/>
              <a:solidFill>
                <a:schemeClr val="accent3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231" name="组合 230"/>
          <p:cNvGrpSpPr/>
          <p:nvPr/>
        </p:nvGrpSpPr>
        <p:grpSpPr>
          <a:xfrm>
            <a:off x="6416064" y="2115593"/>
            <a:ext cx="544529" cy="544529"/>
            <a:chOff x="523983" y="400693"/>
            <a:chExt cx="801384" cy="801384"/>
          </a:xfrm>
        </p:grpSpPr>
        <p:sp>
          <p:nvSpPr>
            <p:cNvPr id="232" name="椭圆 231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3560683" y="2143547"/>
            <a:ext cx="544529" cy="544529"/>
            <a:chOff x="523983" y="400693"/>
            <a:chExt cx="801384" cy="801384"/>
          </a:xfrm>
        </p:grpSpPr>
        <p:sp>
          <p:nvSpPr>
            <p:cNvPr id="235" name="椭圆 234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9357756" y="4707460"/>
            <a:ext cx="2665928" cy="833322"/>
            <a:chOff x="941477" y="4734088"/>
            <a:chExt cx="2665928" cy="833322"/>
          </a:xfrm>
        </p:grpSpPr>
        <p:sp>
          <p:nvSpPr>
            <p:cNvPr id="240" name="文本框 239"/>
            <p:cNvSpPr txBox="1"/>
            <p:nvPr/>
          </p:nvSpPr>
          <p:spPr>
            <a:xfrm>
              <a:off x="941477" y="4734088"/>
              <a:ext cx="2530997" cy="49771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zh-CN" altLang="en-US" sz="2400" dirty="0">
                  <a:solidFill>
                    <a:schemeClr val="accent3">
                      <a:lumMod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我是图片解释</a:t>
              </a:r>
              <a:endParaRPr lang="zh-CN" altLang="en-US" sz="24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241" name="文本框 240"/>
            <p:cNvSpPr txBox="1"/>
            <p:nvPr/>
          </p:nvSpPr>
          <p:spPr>
            <a:xfrm>
              <a:off x="1076408" y="5069698"/>
              <a:ext cx="2530997" cy="49771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en-US" altLang="zh-CN" sz="2000" b="1" dirty="0">
                  <a:solidFill>
                    <a:schemeClr val="accent3">
                      <a:lumMod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English title</a:t>
              </a:r>
              <a:endParaRPr lang="en-US" altLang="zh-CN" sz="20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488561" y="1974295"/>
            <a:ext cx="3004440" cy="3799206"/>
            <a:chOff x="676587" y="1974295"/>
            <a:chExt cx="3004440" cy="3799206"/>
          </a:xfrm>
        </p:grpSpPr>
        <p:grpSp>
          <p:nvGrpSpPr>
            <p:cNvPr id="181" name="组合 180"/>
            <p:cNvGrpSpPr/>
            <p:nvPr/>
          </p:nvGrpSpPr>
          <p:grpSpPr>
            <a:xfrm>
              <a:off x="676587" y="1974295"/>
              <a:ext cx="2615360" cy="3799206"/>
              <a:chOff x="6600894" y="1246734"/>
              <a:chExt cx="1478937" cy="1935885"/>
            </a:xfrm>
            <a:solidFill>
              <a:srgbClr val="FEF8ED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2" name="矩形: 圆角 181"/>
              <p:cNvSpPr/>
              <p:nvPr userDrawn="1"/>
            </p:nvSpPr>
            <p:spPr>
              <a:xfrm>
                <a:off x="6600894" y="1246734"/>
                <a:ext cx="1478937" cy="1935885"/>
              </a:xfrm>
              <a:prstGeom prst="roundRect">
                <a:avLst>
                  <a:gd name="adj" fmla="val 17104"/>
                </a:avLst>
              </a:prstGeom>
              <a:grpFill/>
              <a:ln w="57150">
                <a:solidFill>
                  <a:srgbClr val="D6E6A8"/>
                </a:solidFill>
              </a:ln>
              <a:effectLst>
                <a:outerShdw blurRad="635000" dist="152400" dir="2700000" sx="107000" sy="107000" algn="ctr" rotWithShape="0">
                  <a:schemeClr val="accent3">
                    <a:alpha val="1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183" name="矩形: 圆角 182"/>
              <p:cNvSpPr/>
              <p:nvPr userDrawn="1"/>
            </p:nvSpPr>
            <p:spPr>
              <a:xfrm>
                <a:off x="6600894" y="1246734"/>
                <a:ext cx="1478937" cy="1935885"/>
              </a:xfrm>
              <a:prstGeom prst="roundRect">
                <a:avLst>
                  <a:gd name="adj" fmla="val 17104"/>
                </a:avLst>
              </a:prstGeom>
              <a:grpFill/>
              <a:ln w="57150">
                <a:solidFill>
                  <a:srgbClr val="D6E6A8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/>
              </a:p>
            </p:txBody>
          </p:sp>
        </p:grpSp>
        <p:sp>
          <p:nvSpPr>
            <p:cNvPr id="190" name="椭圆 189"/>
            <p:cNvSpPr/>
            <p:nvPr/>
          </p:nvSpPr>
          <p:spPr>
            <a:xfrm>
              <a:off x="1117589" y="2773605"/>
              <a:ext cx="1733355" cy="1733355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grpSp>
          <p:nvGrpSpPr>
            <p:cNvPr id="228" name="组合 227"/>
            <p:cNvGrpSpPr/>
            <p:nvPr/>
          </p:nvGrpSpPr>
          <p:grpSpPr>
            <a:xfrm>
              <a:off x="845324" y="2173224"/>
              <a:ext cx="544529" cy="544529"/>
              <a:chOff x="523983" y="400693"/>
              <a:chExt cx="801384" cy="801384"/>
            </a:xfrm>
          </p:grpSpPr>
          <p:sp>
            <p:nvSpPr>
              <p:cNvPr id="229" name="椭圆 228"/>
              <p:cNvSpPr/>
              <p:nvPr/>
            </p:nvSpPr>
            <p:spPr>
              <a:xfrm>
                <a:off x="523983" y="400693"/>
                <a:ext cx="801384" cy="801384"/>
              </a:xfrm>
              <a:prstGeom prst="ellipse">
                <a:avLst/>
              </a:prstGeom>
              <a:solidFill>
                <a:srgbClr val="D3E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0" name="椭圆 229"/>
              <p:cNvSpPr/>
              <p:nvPr/>
            </p:nvSpPr>
            <p:spPr>
              <a:xfrm>
                <a:off x="658958" y="535668"/>
                <a:ext cx="531434" cy="531434"/>
              </a:xfrm>
              <a:prstGeom prst="ellipse">
                <a:avLst/>
              </a:prstGeom>
              <a:solidFill>
                <a:srgbClr val="FEF8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7" name="组合 246"/>
            <p:cNvGrpSpPr/>
            <p:nvPr/>
          </p:nvGrpSpPr>
          <p:grpSpPr>
            <a:xfrm>
              <a:off x="1015099" y="4723569"/>
              <a:ext cx="2665928" cy="833322"/>
              <a:chOff x="941477" y="4734088"/>
              <a:chExt cx="2665928" cy="833322"/>
            </a:xfrm>
          </p:grpSpPr>
          <p:sp>
            <p:nvSpPr>
              <p:cNvPr id="248" name="文本框 247"/>
              <p:cNvSpPr txBox="1"/>
              <p:nvPr/>
            </p:nvSpPr>
            <p:spPr>
              <a:xfrm>
                <a:off x="941477" y="4734088"/>
                <a:ext cx="2530997" cy="4977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accent3">
                        <a:lumMod val="50000"/>
                      </a:schemeClr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我是图片解释</a:t>
                </a:r>
                <a:endParaRPr lang="zh-CN" altLang="en-US" sz="2400" dirty="0">
                  <a:solidFill>
                    <a:schemeClr val="accent3">
                      <a:lumMod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sp>
            <p:nvSpPr>
              <p:cNvPr id="249" name="文本框 248"/>
              <p:cNvSpPr txBox="1"/>
              <p:nvPr/>
            </p:nvSpPr>
            <p:spPr>
              <a:xfrm>
                <a:off x="1076408" y="5069698"/>
                <a:ext cx="2530997" cy="4977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l"/>
                <a:r>
                  <a:rPr lang="en-US" altLang="zh-CN" sz="2000" b="1" dirty="0">
                    <a:solidFill>
                      <a:schemeClr val="accent3">
                        <a:lumMod val="50000"/>
                      </a:schemeClr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English title</a:t>
                </a:r>
                <a:endParaRPr lang="en-US" altLang="zh-CN" sz="2000" b="1" dirty="0">
                  <a:solidFill>
                    <a:schemeClr val="accent3">
                      <a:lumMod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p:grpSp>
      </p:grpSp>
      <p:grpSp>
        <p:nvGrpSpPr>
          <p:cNvPr id="237" name="组合 236"/>
          <p:cNvGrpSpPr/>
          <p:nvPr/>
        </p:nvGrpSpPr>
        <p:grpSpPr>
          <a:xfrm>
            <a:off x="9266042" y="2128064"/>
            <a:ext cx="544529" cy="544529"/>
            <a:chOff x="523983" y="400693"/>
            <a:chExt cx="801384" cy="801384"/>
          </a:xfrm>
        </p:grpSpPr>
        <p:sp>
          <p:nvSpPr>
            <p:cNvPr id="238" name="椭圆 237"/>
            <p:cNvSpPr/>
            <p:nvPr/>
          </p:nvSpPr>
          <p:spPr>
            <a:xfrm>
              <a:off x="523983" y="400693"/>
              <a:ext cx="801384" cy="801384"/>
            </a:xfrm>
            <a:prstGeom prst="ellipse">
              <a:avLst/>
            </a:prstGeom>
            <a:solidFill>
              <a:srgbClr val="D3E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658958" y="535668"/>
              <a:ext cx="531434" cy="531434"/>
            </a:xfrm>
            <a:prstGeom prst="ellipse">
              <a:avLst/>
            </a:prstGeom>
            <a:solidFill>
              <a:srgbClr val="FE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6603526" y="4723569"/>
            <a:ext cx="2665928" cy="833322"/>
            <a:chOff x="941477" y="4734088"/>
            <a:chExt cx="2665928" cy="833322"/>
          </a:xfrm>
        </p:grpSpPr>
        <p:sp>
          <p:nvSpPr>
            <p:cNvPr id="251" name="文本框 250"/>
            <p:cNvSpPr txBox="1"/>
            <p:nvPr/>
          </p:nvSpPr>
          <p:spPr>
            <a:xfrm>
              <a:off x="941477" y="4734088"/>
              <a:ext cx="2530997" cy="49771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zh-CN" altLang="en-US" sz="2400" dirty="0">
                  <a:solidFill>
                    <a:schemeClr val="accent3">
                      <a:lumMod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我是图片解释</a:t>
              </a:r>
              <a:endParaRPr lang="zh-CN" altLang="en-US" sz="24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252" name="文本框 251"/>
            <p:cNvSpPr txBox="1"/>
            <p:nvPr/>
          </p:nvSpPr>
          <p:spPr>
            <a:xfrm>
              <a:off x="1076408" y="5069698"/>
              <a:ext cx="2530997" cy="49771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en-US" altLang="zh-CN" sz="2000" b="1" dirty="0">
                  <a:solidFill>
                    <a:schemeClr val="accent3">
                      <a:lumMod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English title</a:t>
              </a:r>
              <a:endParaRPr lang="en-US" altLang="zh-CN" sz="20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  <p:grpSp>
        <p:nvGrpSpPr>
          <p:cNvPr id="253" name="组合 252"/>
          <p:cNvGrpSpPr/>
          <p:nvPr/>
        </p:nvGrpSpPr>
        <p:grpSpPr>
          <a:xfrm>
            <a:off x="3640216" y="4723569"/>
            <a:ext cx="2665928" cy="833322"/>
            <a:chOff x="941477" y="4734088"/>
            <a:chExt cx="2665928" cy="833322"/>
          </a:xfrm>
        </p:grpSpPr>
        <p:sp>
          <p:nvSpPr>
            <p:cNvPr id="254" name="文本框 253"/>
            <p:cNvSpPr txBox="1"/>
            <p:nvPr/>
          </p:nvSpPr>
          <p:spPr>
            <a:xfrm>
              <a:off x="941477" y="4734088"/>
              <a:ext cx="2530997" cy="49771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zh-CN" altLang="en-US" sz="2400" dirty="0">
                  <a:solidFill>
                    <a:schemeClr val="accent3">
                      <a:lumMod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我是图片解释</a:t>
              </a:r>
              <a:endParaRPr lang="zh-CN" altLang="en-US" sz="24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255" name="文本框 254"/>
            <p:cNvSpPr txBox="1"/>
            <p:nvPr/>
          </p:nvSpPr>
          <p:spPr>
            <a:xfrm>
              <a:off x="1076408" y="5069698"/>
              <a:ext cx="2530997" cy="49771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en-US" altLang="zh-CN" sz="2000" b="1" dirty="0">
                  <a:solidFill>
                    <a:schemeClr val="accent3">
                      <a:lumMod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English title</a:t>
              </a:r>
              <a:endParaRPr lang="en-US" altLang="zh-CN" sz="2000" b="1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1654</Words>
  <Application>WPS 演示</Application>
  <PresentationFormat>宽屏</PresentationFormat>
  <Paragraphs>252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6" baseType="lpstr">
      <vt:lpstr>Arial</vt:lpstr>
      <vt:lpstr>宋体</vt:lpstr>
      <vt:lpstr>Wingdings</vt:lpstr>
      <vt:lpstr>方正粗黑宋简体</vt:lpstr>
      <vt:lpstr>汉仪书宋二KW</vt:lpstr>
      <vt:lpstr>微软雅黑</vt:lpstr>
      <vt:lpstr>OPPOSans R</vt:lpstr>
      <vt:lpstr>思源黑体 CN Normal</vt:lpstr>
      <vt:lpstr>华文中宋</vt:lpstr>
      <vt:lpstr>Arial Black</vt:lpstr>
      <vt:lpstr>Aharoni</vt:lpstr>
      <vt:lpstr>方正粗黑宋简体</vt:lpstr>
      <vt:lpstr>思源黑体 CN Medium</vt:lpstr>
      <vt:lpstr>Arial</vt:lpstr>
      <vt:lpstr>阿里巴巴普惠体 R</vt:lpstr>
      <vt:lpstr>等线</vt:lpstr>
      <vt:lpstr>汉仪中等线KW</vt:lpstr>
      <vt:lpstr>汉仪旗黑</vt:lpstr>
      <vt:lpstr>宋体</vt:lpstr>
      <vt:lpstr>Arial Unicode MS</vt:lpstr>
      <vt:lpstr>等线 Light</vt:lpstr>
      <vt:lpstr>Calibri</vt:lpstr>
      <vt:lpstr>Helvetica Neue</vt:lpstr>
      <vt:lpstr>苹方-简</vt:lpstr>
      <vt:lpstr>汉仪中黑KW</vt:lpstr>
      <vt:lpstr>宋体-简</vt:lpstr>
      <vt:lpstr>Thonburi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元额</dc:creator>
  <cp:lastModifiedBy>allenpandas</cp:lastModifiedBy>
  <cp:revision>14</cp:revision>
  <dcterms:created xsi:type="dcterms:W3CDTF">2022-12-17T07:41:42Z</dcterms:created>
  <dcterms:modified xsi:type="dcterms:W3CDTF">2022-12-17T07:41:42Z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EEEA29F35F2249FA236E9D632A7FB4FE</vt:lpwstr>
  </property>
  <property fmtid="{D5CDD505-2E9C-101B-9397-08002B2CF9AE}" pid="3" name="KSOProductBuildVer">
    <vt:lpwstr>2052-5.1.1.7676</vt:lpwstr>
  </property>
</Properties>
</file>